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208"/>
  </p:normalViewPr>
  <p:slideViewPr>
    <p:cSldViewPr snapToGrid="0" snapToObjects="1">
      <p:cViewPr varScale="1">
        <p:scale>
          <a:sx n="90" d="100"/>
          <a:sy n="90" d="100"/>
        </p:scale>
        <p:origin x="232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3AB67-89C2-D44B-B05C-FAD799DC1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12F750-28F0-7742-836C-FFE544233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2D1C8-46FF-7048-8202-9169A99D5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DD402-4B7D-D745-B6E6-8F06EFB9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032C9-B41A-9947-96F5-A84D0EC5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5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67B1-4F43-3544-A5EB-2578E60A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551EE-0211-AE4A-9EE0-D00768F94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9529D-5197-CD40-93FE-E647D5AD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CB065-CBC1-EC43-A128-47F44FBD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D6554-FEB9-7D4F-B8EE-FED1E88E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6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9EB60F-185F-B845-8899-A041FC5AE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D536D-A60E-3245-B5EF-AA49511F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EA9EB-85A9-E04B-9C05-05E22F67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4DBB6-B629-1B45-9EB7-C3246895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7F2B7-1938-E140-A876-B66B0E57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0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C7A4-EEB8-1249-95B0-4BC08B93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AE9CE-DD49-0644-9A68-33130CADB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0FC79-C481-4043-96EF-116E4580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5F001-7D0A-E54D-98F6-C77C2FB6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181D3-EAFD-D640-9694-B2239FD7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2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B1E9-CCB4-1C47-A335-01E041DBC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32370-1391-1E40-B243-D5DE43352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1F8CC-FBBA-F043-841B-19DD883E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265F1-7721-7144-B8EE-C56FC3AF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0C00-1C6E-F648-A0B2-E68A7174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DDA1-8312-654E-B88D-87737992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2B806-5C2E-334D-9E62-F83FD1601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E86EF-9A47-9F4F-93EB-72A1C03F4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2613B-D7B5-7C4F-AE4A-AB134DB1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BE42-C487-BB48-A149-26572E14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E94AA-3761-5548-B211-2D503188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8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B693-D81B-FB4E-8BC4-6CEE633C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2F49A-0E03-A14A-A86F-3CC57652F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59FF-F0A0-774A-9649-41810B1BD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A4699-71C6-AD4B-8443-E324FEC8F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043B9C-DCCA-3747-B213-90F521FED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73EB88-B60B-2E48-B11D-00979572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E868E6-036C-9F42-AD21-BD8FA712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4419B7-A947-854A-B31D-BBC30705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2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3F063-DC4F-4A40-A2E7-86366360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0F2A78-775F-B64D-A5DF-0F6D13DF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4E9B7-21A6-EF45-8BDC-3212093A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2019B-5E5E-AA4B-9384-505153E6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8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D94901-1678-C743-9A25-114DF7B8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E8D7E-B57A-7242-BF5E-4AE75193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67FAA-E76F-7F41-9F92-BA45B15D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6DF8-F10C-5E43-82D1-1F996D96E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497E-201A-B143-B5BA-1CABCA879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3C8AE-96F8-2F4E-A148-B7DDD8033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EF7AE-E79E-C244-B5A8-3F55A044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279EC-E6EC-374A-AE1D-5CA753DC4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E1526-3B9A-0047-BB6C-3FCD3798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C470-F5F5-9E4E-B2D4-8C8F5382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A66EE-A38A-1143-AAC7-BBCA75161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2198A-0433-6746-9077-97B9EF70A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4F9AB-ACFB-C442-B65F-59A6FDA7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AE490-0838-1345-AFC1-089189F1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89598-E0EF-774B-9617-9935582B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9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A4A3EA-69AC-C344-BFE4-D5673FF9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AC6F8-91AB-9843-9286-36310E0DF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AFC94-8454-7342-9660-4397951A0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B2E1-A7C5-464C-9F05-1731B03B3695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25252-498D-294C-B264-11A86F667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656A-3F51-3E4A-830D-0227113CA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98BCC-BAE9-BF4D-964D-2493BEC8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9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KG One More Light" panose="02000506000000020004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G One More Light" panose="02000506000000020004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LOTRACERSOLID" panose="02000603000000000000" pitchFamily="2" charset="0"/>
          <a:ea typeface="HELLOTRACERSOLID" panose="02000603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LOTRACERSOLID" panose="02000603000000000000" pitchFamily="2" charset="0"/>
          <a:ea typeface="HELLOTRACERSOLID" panose="02000603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LOTRACERSOLID" panose="02000603000000000000" pitchFamily="2" charset="0"/>
          <a:ea typeface="HELLOTRACERSOLID" panose="02000603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LOTRACERSOLID" panose="02000603000000000000" pitchFamily="2" charset="0"/>
          <a:ea typeface="HELLOTRACERSOLID" panose="02000603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n 6">
            <a:extLst>
              <a:ext uri="{FF2B5EF4-FFF2-40B4-BE49-F238E27FC236}">
                <a16:creationId xmlns:a16="http://schemas.microsoft.com/office/drawing/2014/main" id="{F7D60E22-B8EE-334B-8CFB-865236DA1EDD}"/>
              </a:ext>
            </a:extLst>
          </p:cNvPr>
          <p:cNvSpPr/>
          <p:nvPr/>
        </p:nvSpPr>
        <p:spPr>
          <a:xfrm>
            <a:off x="3766153" y="2430516"/>
            <a:ext cx="1313793" cy="1996966"/>
          </a:xfrm>
          <a:prstGeom prst="ca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46EAA1B5-EAE9-5647-BCBF-4ECF1C1D6346}"/>
              </a:ext>
            </a:extLst>
          </p:cNvPr>
          <p:cNvSpPr/>
          <p:nvPr/>
        </p:nvSpPr>
        <p:spPr>
          <a:xfrm>
            <a:off x="5514483" y="1313794"/>
            <a:ext cx="1597572" cy="1623848"/>
          </a:xfrm>
          <a:prstGeom prst="cub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8A9EBC74-5B7D-1B47-AC79-E97BE41A4FF8}"/>
              </a:ext>
            </a:extLst>
          </p:cNvPr>
          <p:cNvSpPr/>
          <p:nvPr/>
        </p:nvSpPr>
        <p:spPr>
          <a:xfrm>
            <a:off x="6754867" y="3214686"/>
            <a:ext cx="1082566" cy="93324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bliqueTopRight"/>
            <a:lightRig rig="flat" dir="t"/>
          </a:scene3d>
          <a:sp3d extrusionH="3810000" contourW="38100" prstMaterial="translucentPowder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842812-7F2F-A04D-8530-7F43F708381B}"/>
              </a:ext>
            </a:extLst>
          </p:cNvPr>
          <p:cNvSpPr txBox="1"/>
          <p:nvPr/>
        </p:nvSpPr>
        <p:spPr>
          <a:xfrm rot="20907090">
            <a:off x="1394098" y="1617886"/>
            <a:ext cx="4489231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en-US" sz="6000" dirty="0">
                <a:ln w="28575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KG One More Light" panose="02000506000000020004" pitchFamily="2" charset="77"/>
                <a:ea typeface="HELLOTRACERSOLID" panose="02000603000000000000" pitchFamily="2" charset="0"/>
              </a:rPr>
              <a:t>3D SHAPES</a:t>
            </a:r>
          </a:p>
        </p:txBody>
      </p:sp>
    </p:spTree>
    <p:extLst>
      <p:ext uri="{BB962C8B-B14F-4D97-AF65-F5344CB8AC3E}">
        <p14:creationId xmlns:p14="http://schemas.microsoft.com/office/powerpoint/2010/main" val="2585612680"/>
      </p:ext>
    </p:extLst>
  </p:cSld>
  <p:clrMapOvr>
    <a:masterClrMapping/>
  </p:clrMapOvr>
</p:sld>
</file>

<file path=ppt/theme/theme1.xml><?xml version="1.0" encoding="utf-8"?>
<a:theme xmlns:a="http://schemas.openxmlformats.org/drawingml/2006/main" name="Sassy Math Teacher Brand">
  <a:themeElements>
    <a:clrScheme name="Custom 2">
      <a:dk1>
        <a:srgbClr val="000000"/>
      </a:dk1>
      <a:lt1>
        <a:srgbClr val="FFFFFF"/>
      </a:lt1>
      <a:dk2>
        <a:srgbClr val="C0C0C0"/>
      </a:dk2>
      <a:lt2>
        <a:srgbClr val="FEFFFF"/>
      </a:lt2>
      <a:accent1>
        <a:srgbClr val="92D050"/>
      </a:accent1>
      <a:accent2>
        <a:srgbClr val="FF7E79"/>
      </a:accent2>
      <a:accent3>
        <a:srgbClr val="FFA1DF"/>
      </a:accent3>
      <a:accent4>
        <a:srgbClr val="73FC79"/>
      </a:accent4>
      <a:accent5>
        <a:srgbClr val="FF2E92"/>
      </a:accent5>
      <a:accent6>
        <a:srgbClr val="009F00"/>
      </a:accent6>
      <a:hlink>
        <a:srgbClr val="FF89D8"/>
      </a:hlink>
      <a:folHlink>
        <a:srgbClr val="79797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>
            <a:latin typeface="HELLOTRACERSOLID" panose="02000603000000000000" pitchFamily="2" charset="0"/>
            <a:ea typeface="HELLOTRACERSOLID" panose="02000603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ssy Math Teacher Brand" id="{0A119DA8-BF47-774F-9BB4-8B7A7253098C}" vid="{CBCB8961-4939-6C4F-B6C7-92B9741E7F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HELLOTRACERSOLID</vt:lpstr>
      <vt:lpstr>KG One More Light</vt:lpstr>
      <vt:lpstr>Sassy Math Teacher Brand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Asia S. Hines</dc:creator>
  <cp:lastModifiedBy>Asia S. Hines</cp:lastModifiedBy>
  <cp:revision>2</cp:revision>
  <dcterms:created xsi:type="dcterms:W3CDTF">2021-01-19T12:05:36Z</dcterms:created>
  <dcterms:modified xsi:type="dcterms:W3CDTF">2021-01-19T12:22:06Z</dcterms:modified>
</cp:coreProperties>
</file>